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F1C40F"/>
                </a:solidFill>
                <a:latin typeface="Calibri"/>
              </a:defRPr>
            </a:pPr>
            <a:r>
              <a:t>ESTUDIO 8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Calibri"/>
              </a:defRPr>
            </a:pPr>
            <a:r>
              <a:t>Calma tus pensamientos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i="1">
                <a:solidFill>
                  <a:srgbClr val="FEF9E7"/>
                </a:solidFill>
                <a:latin typeface="Calibri"/>
              </a:defRPr>
            </a:pPr>
            <a:r>
              <a:t>Conexión mente-cuerpo - Regulando tu sistema nervioso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Serie: Una Mente en Paz - Temporada 2: Transformación</a:t>
            </a:r>
          </a:p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Fresh Hope Español • Junio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Escritura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"¿Acaso no saben que su cuerpo es templo del Espíritu Santo, quien está en ustedes?"</a:t>
            </a:r>
          </a:p>
          <a:p/>
          <a:p>
            <a:r>
              <a:t>"He calmado y aquietado mi alma, como un niño destetado."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657600"/>
            <a:ext cx="6400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E67E22"/>
                </a:solidFill>
                <a:latin typeface="Calibri"/>
              </a:defRPr>
            </a:pPr>
            <a:r>
              <a:t>(1 Corintios 6:19; Salmo 131:2)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La conexión mente-cuerpo es real y diseñada por Dios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Eres un ser integrado. Cuando tu cuerpo está tenso, tus pensamientos se vuelven ansiosos. Cuando tu cuerpo está calmado, tu mente descansa.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Los tres estados de tu sistema nervioso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24231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Calma (parasimpático): Descanso. Movilizado (simpático): Pelear o huir. Apagado (vagal dorsal): Congelamiento. Podemos movernos de regreso a la calma.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Prácticas somáticas: respiración, movimiento, postura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342900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Respiración profunda calma fisiológicamente. Movimiento libera tensión. Postura señala seguridad a tu cerebro.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1 /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Sueño, nutrición, ejercicio impactan la salud mental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Privación de sueño alimenta ansiedad. Mala nutrición afecta el ánimo. Vida sedentaria aumenta luchas. Cuidar tu cuerpo ES cuidar tu mente.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2 /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Preguntas para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1. ¿Cómo se siente tu cuerpo cuando estás ansioso/a?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2. ¿Has notado cómo cambiar tu postura o respiración cambió tu ánimo?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3. ¿Qué tan bien estás cuidando tu cuerpo ahora?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4. ¿Qué práctica física podrías comprometerte a hacer esta semana?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Dios te creó como una persona completa.</a:t>
            </a:r>
          </a:p>
          <a:p>
            <a:r>
              <a:t>Tu cuerpo importa.</a:t>
            </a:r>
          </a:p>
          <a:p>
            <a:r>
              <a:t>Cuando cuidas tu cuerpo,</a:t>
            </a:r>
          </a:p>
          <a:p>
            <a:r>
              <a:t>honras a Dios y apoyas tu salud mental.</a:t>
            </a:r>
          </a:p>
          <a:p>
            <a:r>
              <a:t>Integración, no separación.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Práctica de la Semana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05840" y="128016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Practica respiración 4-7-8 dos veces al día (inhalar 4 seg, retener 7, exhalar 8)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205740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01168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Toma una caminata de 15 minutos observando la creación de Dios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278892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Evalúa tus hábitos de sueño y haz 1 mejora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520439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47472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Nota cómo tu postura afecta tu estado mental durante el día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■ Oración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 sz="2000" i="1">
                <a:solidFill>
                  <a:srgbClr val="FEF9E7"/>
                </a:solidFill>
                <a:latin typeface="Georgia"/>
              </a:defRPr>
            </a:pPr>
            <a:r>
              <a:t>"Señor, gracias por crearme como un ser integrado—cuerpo, mente y espíritu.</a:t>
            </a:r>
          </a:p>
          <a:p>
            <a:r>
              <a:t>Enséñame a cuidar mi cuerpo como Tu templo.</a:t>
            </a:r>
          </a:p>
          <a:p>
            <a:r>
              <a:t>Calma mi sistema nervioso. Dame descanso. Amén."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480560"/>
            <a:ext cx="731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Fresh Hope Español</a:t>
            </a:r>
          </a:p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Donde la fe y la salud mental se encuentran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